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76137-6BD1-454D-A76A-0C6E3BAA52B2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18C59-9490-4D69-93B0-AF6B7CC846C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78C4E-564D-480E-90BD-32C11F83BE7B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93F0E-A6B7-4FEA-B990-9FE0578A072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0BA61-4C03-4F05-8FA9-6A1B9B209B5D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F1DAF-55D0-4D3E-A1C8-02AEDAE0D6F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631B8-1B79-4719-AD95-421F322028FA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B6ED0-2300-45DB-9ACA-0E6E750582C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226F0-9F38-4AD8-AAE3-401FC3EAE928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481C8-BCEC-427E-BB93-AAFC8305514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B99F1-1598-476D-B91D-E306931DBFF9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C49BA-908A-4C6B-BAF7-547D476D32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16512-026F-4186-91BE-4969A790E9B5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39BD9-A22F-4EEF-BB5E-58885DF8B37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EFFE6-0D5D-4CDF-B8AA-017ED54F6434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733D5-3F5E-4BB7-A459-1C94523188B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BA29F-6013-4ED5-AD66-A17CF5DE9B43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7F692-FEC2-4D7D-AF18-50F0C94A31D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5171F-EBBA-45A7-8D5B-BAF54D8D6486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B4049-EC3C-447C-B48D-5F966926473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47B5E-4AF6-4A13-80C6-2AE25CDF3B07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27216-1136-4510-8C39-0538A4DEF8B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FC2EDD-DE62-4219-98C0-6DE3B996A573}" type="datetimeFigureOut">
              <a:rPr lang="nl-NL"/>
              <a:pPr>
                <a:defRPr/>
              </a:pPr>
              <a:t>6-10-2011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2E438D-D4A1-44F0-8825-F631D9E1633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youtube.com/watch?v=QAOUqmIcl0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youtube.com/watch?v=XVuxsqXS5z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youtube.com/watch?v=2UXiFUW-v9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1470025"/>
          </a:xfrm>
        </p:spPr>
        <p:txBody>
          <a:bodyPr/>
          <a:lstStyle/>
          <a:p>
            <a:r>
              <a:rPr lang="en-GB" b="1" smtClean="0"/>
              <a:t>Dieren, gedrag en leefomgeving</a:t>
            </a:r>
            <a:endParaRPr lang="nl-NL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/>
          </a:p>
        </p:txBody>
      </p:sp>
      <p:pic>
        <p:nvPicPr>
          <p:cNvPr id="13315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gebarentaal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9250" y="2781300"/>
            <a:ext cx="5959475" cy="371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4248150"/>
          </a:xfrm>
        </p:spPr>
        <p:txBody>
          <a:bodyPr/>
          <a:lstStyle/>
          <a:p>
            <a:r>
              <a:rPr lang="nl-NL" sz="4000" smtClean="0"/>
              <a:t>Wat is afwijkend gedrag?</a:t>
            </a:r>
          </a:p>
        </p:txBody>
      </p:sp>
      <p:pic>
        <p:nvPicPr>
          <p:cNvPr id="14338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900113" y="260350"/>
            <a:ext cx="5759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Afwijkend gedrag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3968" y="908720"/>
            <a:ext cx="3024336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Wat is het?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smtClean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In een vroeg stadium is iets misgegaan;</a:t>
            </a:r>
          </a:p>
          <a:p>
            <a:endParaRPr lang="nl-NL" smtClean="0"/>
          </a:p>
          <a:p>
            <a:r>
              <a:rPr lang="nl-NL" smtClean="0"/>
              <a:t>Teveel aan prikkels;</a:t>
            </a:r>
          </a:p>
          <a:p>
            <a:pPr>
              <a:buFont typeface="Arial" charset="0"/>
              <a:buNone/>
            </a:pPr>
            <a:endParaRPr lang="nl-NL" smtClean="0"/>
          </a:p>
          <a:p>
            <a:r>
              <a:rPr lang="nl-NL" smtClean="0"/>
              <a:t>Een tekort aan prikkels.</a:t>
            </a:r>
          </a:p>
        </p:txBody>
      </p:sp>
      <p:pic>
        <p:nvPicPr>
          <p:cNvPr id="15363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83968" y="908720"/>
            <a:ext cx="3024336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Hoe ontstaat het?</a:t>
            </a:r>
          </a:p>
        </p:txBody>
      </p:sp>
      <p:sp>
        <p:nvSpPr>
          <p:cNvPr id="15368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Afwijkend gedrag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smtClean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Herhalingen die telkens worden herhaald;</a:t>
            </a:r>
          </a:p>
          <a:p>
            <a:pPr>
              <a:buFont typeface="Arial" charset="0"/>
              <a:buNone/>
            </a:pPr>
            <a:endParaRPr lang="nl-NL" smtClean="0"/>
          </a:p>
          <a:p>
            <a:r>
              <a:rPr lang="nl-NL" smtClean="0"/>
              <a:t>Ontstaat door stress (een gevoel van druk of spanning veroorzaakt door invloeden van buitenaf);</a:t>
            </a:r>
          </a:p>
          <a:p>
            <a:endParaRPr lang="nl-NL" smtClean="0"/>
          </a:p>
          <a:p>
            <a:pPr algn="ctr">
              <a:buFont typeface="Arial" charset="0"/>
              <a:buNone/>
            </a:pPr>
            <a:r>
              <a:rPr lang="nl-NL" smtClean="0">
                <a:hlinkClick r:id="rId2"/>
              </a:rPr>
              <a:t>Stereotiep gedrag van olifanten in het circus</a:t>
            </a:r>
            <a:endParaRPr lang="nl-NL" smtClean="0"/>
          </a:p>
          <a:p>
            <a:endParaRPr lang="nl-NL" smtClean="0"/>
          </a:p>
        </p:txBody>
      </p:sp>
      <p:pic>
        <p:nvPicPr>
          <p:cNvPr id="16387" name="Afbeelding 17" descr="citaverde x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Afbeelding 18" descr="citaverde logo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83968" y="908720"/>
            <a:ext cx="3024336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Stereotiep gedrag</a:t>
            </a:r>
          </a:p>
        </p:txBody>
      </p:sp>
      <p:sp>
        <p:nvSpPr>
          <p:cNvPr id="16392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Afwijkend gedrag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nl-NL" smtClean="0"/>
              <a:t>Als stereotiep gedrag zich langdurig voordoet (dus als de verzorger niet ingrijpt), ontstaat er een situatie die blijvend is. Het dier raakt verslaafd aan zijn afwijkende gedrag. </a:t>
            </a:r>
          </a:p>
          <a:p>
            <a:endParaRPr lang="nl-NL" smtClean="0"/>
          </a:p>
          <a:p>
            <a:pPr algn="ctr">
              <a:buFont typeface="Arial" charset="0"/>
              <a:buNone/>
            </a:pPr>
            <a:r>
              <a:rPr lang="nl-NL" smtClean="0">
                <a:hlinkClick r:id="rId2"/>
              </a:rPr>
              <a:t>Gestoord gedrag circusdieren</a:t>
            </a:r>
            <a:endParaRPr lang="nl-NL" smtClean="0"/>
          </a:p>
          <a:p>
            <a:endParaRPr lang="nl-NL" smtClean="0"/>
          </a:p>
        </p:txBody>
      </p:sp>
      <p:pic>
        <p:nvPicPr>
          <p:cNvPr id="17411" name="Afbeelding 17" descr="citaverde x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Afbeelding 18" descr="citaverde logo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83968" y="908720"/>
            <a:ext cx="3024336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Gestoord gedrag</a:t>
            </a:r>
          </a:p>
        </p:txBody>
      </p:sp>
      <p:sp>
        <p:nvSpPr>
          <p:cNvPr id="17416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Afwijkend gedrag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Het dier vertoont weinig tot geen gedrag meer!</a:t>
            </a:r>
          </a:p>
          <a:p>
            <a:endParaRPr lang="nl-NL" smtClean="0"/>
          </a:p>
          <a:p>
            <a:r>
              <a:rPr lang="nl-NL" smtClean="0"/>
              <a:t>Dit ontstaat onder andere door een tekort aan prikkels.</a:t>
            </a:r>
          </a:p>
          <a:p>
            <a:endParaRPr lang="nl-NL" smtClean="0"/>
          </a:p>
          <a:p>
            <a:pPr>
              <a:buFont typeface="Arial" charset="0"/>
              <a:buNone/>
            </a:pPr>
            <a:endParaRPr lang="nl-NL" smtClean="0"/>
          </a:p>
        </p:txBody>
      </p:sp>
      <p:pic>
        <p:nvPicPr>
          <p:cNvPr id="18435" name="Afbeelding 17" descr="citaverde 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Afbeelding 18" descr="citaverde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83968" y="908720"/>
            <a:ext cx="3024336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Apathie</a:t>
            </a:r>
          </a:p>
        </p:txBody>
      </p:sp>
      <p:sp>
        <p:nvSpPr>
          <p:cNvPr id="18440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Afwijkend gedrag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400" dirty="0" smtClean="0"/>
              <a:t>Conflictgedrag ontstaat door een teveel aan prikkels. Een dier vertoont dan gedrag dat op zich niet onlogisch is, maar dat niet bij die situatie past.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400" dirty="0" smtClean="0"/>
              <a:t>Drie vormen: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l-NL" sz="2400" dirty="0" smtClean="0"/>
              <a:t>Ambivalent gedrag;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l-NL" sz="2400" dirty="0" smtClean="0"/>
              <a:t>Omgericht gedrag;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nl-NL" sz="2400" dirty="0" smtClean="0"/>
              <a:t>Overspronggedrag.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 smtClean="0"/>
          </a:p>
          <a:p>
            <a:pPr marL="514350" indent="-51435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400" dirty="0" smtClean="0">
                <a:hlinkClick r:id="rId2"/>
              </a:rPr>
              <a:t>Conflictgedrag biologie</a:t>
            </a:r>
            <a:endParaRPr lang="nl-NL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/>
          </a:p>
        </p:txBody>
      </p:sp>
      <p:pic>
        <p:nvPicPr>
          <p:cNvPr id="19459" name="Afbeelding 17" descr="citaverde x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Afbeelding 18" descr="citaverde logo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2988" y="0"/>
            <a:ext cx="175101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83968" y="908720"/>
            <a:ext cx="3024336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/>
              <a:t>Conflict gedrag</a:t>
            </a:r>
          </a:p>
        </p:txBody>
      </p:sp>
      <p:sp>
        <p:nvSpPr>
          <p:cNvPr id="19464" name="Rectangle 6"/>
          <p:cNvSpPr>
            <a:spLocks noChangeArrowheads="1"/>
          </p:cNvSpPr>
          <p:nvPr/>
        </p:nvSpPr>
        <p:spPr bwMode="auto">
          <a:xfrm>
            <a:off x="0" y="260350"/>
            <a:ext cx="7380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4000" b="1">
                <a:solidFill>
                  <a:schemeClr val="bg1"/>
                </a:solidFill>
                <a:latin typeface="Calibri" pitchFamily="34" charset="0"/>
              </a:rPr>
              <a:t>Afwijkend gedrag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154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Ontwerpsjabloon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Dieren, gedrag en leefomgeving</vt:lpstr>
      <vt:lpstr>Wat is afwijkend gedrag?</vt:lpstr>
      <vt:lpstr>Dia 3</vt:lpstr>
      <vt:lpstr>Dia 4</vt:lpstr>
      <vt:lpstr>Dia 5</vt:lpstr>
      <vt:lpstr>Dia 6</vt:lpstr>
      <vt:lpstr>Dia 7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Dieren, gedrag en leefomgeving</dc:title>
  <dc:creator>Smeets</dc:creator>
  <cp:lastModifiedBy>smeetsmph</cp:lastModifiedBy>
  <cp:revision>26</cp:revision>
  <dcterms:created xsi:type="dcterms:W3CDTF">2011-09-02T09:34:18Z</dcterms:created>
  <dcterms:modified xsi:type="dcterms:W3CDTF">2011-10-06T08:55:41Z</dcterms:modified>
</cp:coreProperties>
</file>